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2" r:id="rId6"/>
    <p:sldId id="261" r:id="rId7"/>
    <p:sldId id="265" r:id="rId8"/>
    <p:sldId id="263" r:id="rId9"/>
    <p:sldId id="25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2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996A-6F4A-4007-8E50-CEA998A3883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5E6D-7178-4C7C-BF69-A5F34C417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98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5E6D-7178-4C7C-BF69-A5F34C4178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01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5E6D-7178-4C7C-BF69-A5F34C4178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25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9918D1-A563-485C-8A66-8981C5F1201F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EDB88E-75AB-495E-9E14-DC469B694D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tudyblue.com/notes/note/n/pharmacology-test-2/deck/4532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geneticsoncology.org/Genes/PRKCDID42901ch3p21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jbc.org/content/285/34/259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c.org/content/285/34/259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Amanda Morris</a:t>
            </a:r>
          </a:p>
          <a:p>
            <a:r>
              <a:rPr lang="en-US" dirty="0" smtClean="0"/>
              <a:t>Umberto </a:t>
            </a:r>
            <a:r>
              <a:rPr lang="en-US" dirty="0" err="1" smtClean="0"/>
              <a:t>napoletano</a:t>
            </a:r>
            <a:endParaRPr lang="en-US" dirty="0" smtClean="0"/>
          </a:p>
          <a:p>
            <a:r>
              <a:rPr lang="en-US" dirty="0" smtClean="0"/>
              <a:t>Jesse </a:t>
            </a:r>
            <a:r>
              <a:rPr lang="en-US" dirty="0" err="1" smtClean="0"/>
              <a:t>robinson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Dr. Audrey </a:t>
            </a:r>
            <a:r>
              <a:rPr lang="en-US" dirty="0" err="1" smtClean="0"/>
              <a:t>shor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niketa</a:t>
            </a:r>
            <a:r>
              <a:rPr lang="en-US" dirty="0" smtClean="0"/>
              <a:t> </a:t>
            </a:r>
            <a:r>
              <a:rPr lang="en-US" dirty="0" err="1" smtClean="0"/>
              <a:t>patel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Splicing of the PKC</a:t>
            </a:r>
            <a:r>
              <a:rPr lang="el-GR" dirty="0" smtClean="0"/>
              <a:t>δ</a:t>
            </a:r>
            <a:r>
              <a:rPr lang="en-US" dirty="0" smtClean="0"/>
              <a:t> 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Obtained mRNA sequence from NCBI</a:t>
            </a:r>
          </a:p>
          <a:p>
            <a:pPr lvl="1"/>
            <a:r>
              <a:rPr lang="en-US" dirty="0" smtClean="0"/>
              <a:t>Additional nucleotides from NCBI</a:t>
            </a:r>
          </a:p>
          <a:p>
            <a:r>
              <a:rPr lang="en-US" dirty="0" smtClean="0"/>
              <a:t>Protein sequence “hidden” across 3 reading frames</a:t>
            </a:r>
          </a:p>
          <a:p>
            <a:r>
              <a:rPr lang="en-US" dirty="0" smtClean="0"/>
              <a:t>Each frame was aligned (RNA,1,2,3)</a:t>
            </a:r>
          </a:p>
          <a:p>
            <a:r>
              <a:rPr lang="en-US" dirty="0" smtClean="0"/>
              <a:t>Instructional guidelines</a:t>
            </a:r>
          </a:p>
          <a:p>
            <a:pPr lvl="1"/>
            <a:r>
              <a:rPr lang="en-US" dirty="0" smtClean="0"/>
              <a:t>Protein Sequence</a:t>
            </a:r>
          </a:p>
          <a:p>
            <a:pPr lvl="1"/>
            <a:r>
              <a:rPr lang="en-US" dirty="0" smtClean="0"/>
              <a:t>mRNA sequence</a:t>
            </a:r>
          </a:p>
          <a:p>
            <a:pPr lvl="1"/>
            <a:r>
              <a:rPr lang="en-US" dirty="0" smtClean="0"/>
              <a:t>Differing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1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en-US" dirty="0" smtClean="0"/>
              <a:t>To increase understanding of the structure and functions of PKC</a:t>
            </a:r>
            <a:r>
              <a:rPr lang="el-GR" dirty="0" smtClean="0"/>
              <a:t>δ</a:t>
            </a:r>
            <a:r>
              <a:rPr lang="en-US" dirty="0" smtClean="0"/>
              <a:t> through the use of structural alignment, protein modeling and gene mapping.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4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PKC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discovered in 1977</a:t>
            </a:r>
          </a:p>
          <a:p>
            <a:r>
              <a:rPr lang="en-US" dirty="0" smtClean="0"/>
              <a:t>Activated by DAG and Calcium</a:t>
            </a:r>
          </a:p>
          <a:p>
            <a:pPr lvl="1"/>
            <a:r>
              <a:rPr lang="en-US" dirty="0" smtClean="0"/>
              <a:t>Some exceptions</a:t>
            </a:r>
          </a:p>
          <a:p>
            <a:r>
              <a:rPr lang="en-US" dirty="0" smtClean="0"/>
              <a:t>3 classes</a:t>
            </a:r>
          </a:p>
          <a:p>
            <a:pPr lvl="1"/>
            <a:r>
              <a:rPr lang="en-US" dirty="0" smtClean="0"/>
              <a:t>Classical</a:t>
            </a:r>
          </a:p>
          <a:p>
            <a:pPr lvl="1"/>
            <a:r>
              <a:rPr lang="en-US" dirty="0" smtClean="0"/>
              <a:t>Novel</a:t>
            </a:r>
          </a:p>
          <a:p>
            <a:pPr lvl="1"/>
            <a:r>
              <a:rPr lang="en-US" dirty="0" smtClean="0"/>
              <a:t>Atypical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038600" cy="47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6220691"/>
            <a:ext cx="4038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http://www.studyblue.com/notes/note/n/pharmacology-test-2/deck/45321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4895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</a:t>
            </a:r>
            <a:r>
              <a:rPr lang="el-GR" dirty="0" smtClean="0"/>
              <a:t>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Novel PKC</a:t>
            </a:r>
          </a:p>
          <a:p>
            <a:pPr lvl="1"/>
            <a:r>
              <a:rPr lang="en-US" dirty="0" smtClean="0"/>
              <a:t>Calcium independent </a:t>
            </a:r>
          </a:p>
          <a:p>
            <a:r>
              <a:rPr lang="en-US" dirty="0" smtClean="0"/>
              <a:t>11 isoforms</a:t>
            </a:r>
          </a:p>
          <a:p>
            <a:pPr lvl="1"/>
            <a:r>
              <a:rPr lang="en-US" dirty="0" smtClean="0"/>
              <a:t>PKC</a:t>
            </a:r>
            <a:r>
              <a:rPr lang="el-GR" dirty="0" smtClean="0"/>
              <a:t>δ</a:t>
            </a:r>
            <a:r>
              <a:rPr lang="en-US" dirty="0" smtClean="0"/>
              <a:t>I and VIII are human variants</a:t>
            </a:r>
          </a:p>
          <a:p>
            <a:r>
              <a:rPr lang="en-US" dirty="0" smtClean="0"/>
              <a:t>Opposing functions</a:t>
            </a:r>
          </a:p>
          <a:p>
            <a:pPr lvl="1"/>
            <a:r>
              <a:rPr lang="en-US" dirty="0" smtClean="0"/>
              <a:t>PKC</a:t>
            </a:r>
            <a:r>
              <a:rPr lang="el-GR" dirty="0" smtClean="0"/>
              <a:t>δ</a:t>
            </a:r>
            <a:r>
              <a:rPr lang="en-US" dirty="0" smtClean="0"/>
              <a:t>I: Apoptosis</a:t>
            </a:r>
          </a:p>
          <a:p>
            <a:pPr lvl="1"/>
            <a:r>
              <a:rPr lang="en-US" dirty="0" smtClean="0"/>
              <a:t>PKC</a:t>
            </a:r>
            <a:r>
              <a:rPr lang="el-GR" dirty="0" smtClean="0"/>
              <a:t>δ</a:t>
            </a:r>
            <a:r>
              <a:rPr lang="en-US" dirty="0" smtClean="0"/>
              <a:t>VIII: Pro-survival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11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2286000"/>
            <a:ext cx="2590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2819400"/>
            <a:ext cx="15240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4953000"/>
            <a:ext cx="1752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7200" y="3048000"/>
            <a:ext cx="7620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4800" y="5105400"/>
            <a:ext cx="91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492168">
            <a:off x="7342890" y="2990547"/>
            <a:ext cx="1163819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81940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81155" y="1735282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1963882"/>
            <a:ext cx="762000" cy="49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7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PKC</a:t>
            </a:r>
            <a:r>
              <a:rPr lang="el-GR" dirty="0" smtClean="0"/>
              <a:t>δ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63534" y="1527175"/>
            <a:ext cx="45804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6140931"/>
            <a:ext cx="60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http://atlasgeneticsoncology.org/Genes/PRKCDID42901ch3p21.html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7637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Alternative splicing </a:t>
            </a:r>
          </a:p>
          <a:p>
            <a:r>
              <a:rPr lang="en-US" dirty="0" smtClean="0"/>
              <a:t>Addition of 31 nucleotides between exons 10 and 11</a:t>
            </a:r>
          </a:p>
          <a:p>
            <a:r>
              <a:rPr lang="en-US" dirty="0" smtClean="0"/>
              <a:t>Interruption of hinge region</a:t>
            </a:r>
          </a:p>
          <a:p>
            <a:pPr lvl="1"/>
            <a:r>
              <a:rPr lang="en-US" dirty="0" smtClean="0"/>
              <a:t>Cleavage necessary for activation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172200"/>
            <a:ext cx="769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http://www.jbc.org/content/285/34/25987</a:t>
            </a:r>
            <a:endParaRPr lang="en-US" sz="900" dirty="0"/>
          </a:p>
        </p:txBody>
      </p:sp>
      <p:pic>
        <p:nvPicPr>
          <p:cNvPr id="6146" name="Picture 2" descr="FIGURE 1."/>
          <p:cNvPicPr>
            <a:picLocks noChangeAspect="1" noChangeArrowheads="1"/>
          </p:cNvPicPr>
          <p:nvPr/>
        </p:nvPicPr>
        <p:blipFill>
          <a:blip r:embed="rId3" cstate="print"/>
          <a:srcRect b="40299"/>
          <a:stretch>
            <a:fillRect/>
          </a:stretch>
        </p:blipFill>
        <p:spPr bwMode="auto">
          <a:xfrm>
            <a:off x="1447800" y="3429000"/>
            <a:ext cx="620268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00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Retinoic Acid and SC35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 promotes alternative splicing </a:t>
            </a:r>
          </a:p>
          <a:p>
            <a:pPr lvl="1"/>
            <a:r>
              <a:rPr lang="en-US" dirty="0" smtClean="0"/>
              <a:t>SC35</a:t>
            </a:r>
          </a:p>
          <a:p>
            <a:pPr lvl="1"/>
            <a:r>
              <a:rPr lang="en-US" dirty="0" smtClean="0"/>
              <a:t>Includes 93 nucleotides from intron</a:t>
            </a:r>
          </a:p>
          <a:p>
            <a:pPr lvl="1"/>
            <a:r>
              <a:rPr lang="en-US" dirty="0" smtClean="0"/>
              <a:t>PKC</a:t>
            </a:r>
            <a:r>
              <a:rPr lang="el-GR" dirty="0" smtClean="0"/>
              <a:t>δ</a:t>
            </a:r>
            <a:r>
              <a:rPr lang="en-US" dirty="0" smtClean="0"/>
              <a:t>VIII is created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86400"/>
            <a:ext cx="601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http://www.jbc.org/content/285/34/25987</a:t>
            </a:r>
            <a:endParaRPr lang="en-US" sz="900" dirty="0"/>
          </a:p>
          <a:p>
            <a:endParaRPr lang="en-US" dirty="0"/>
          </a:p>
        </p:txBody>
      </p:sp>
      <p:pic>
        <p:nvPicPr>
          <p:cNvPr id="5122" name="Picture 2" descr="An external file that holds a picture, illustration, etc.&#10;Object name is zbc0361028120007.jpg"/>
          <p:cNvPicPr>
            <a:picLocks noChangeAspect="1" noChangeArrowheads="1"/>
          </p:cNvPicPr>
          <p:nvPr/>
        </p:nvPicPr>
        <p:blipFill>
          <a:blip r:embed="rId4" cstate="print"/>
          <a:srcRect b="62598"/>
          <a:stretch>
            <a:fillRect/>
          </a:stretch>
        </p:blipFill>
        <p:spPr bwMode="auto">
          <a:xfrm>
            <a:off x="631507" y="3429000"/>
            <a:ext cx="7826693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18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35" t="28333" r="29507" b="18333"/>
          <a:stretch>
            <a:fillRect/>
          </a:stretch>
        </p:blipFill>
        <p:spPr bwMode="auto">
          <a:xfrm>
            <a:off x="1885950" y="2057400"/>
            <a:ext cx="54006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76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of Instructional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r>
              <a:rPr lang="en-US" dirty="0" smtClean="0"/>
              <a:t>To improve the understanding of how alternative splicing and post-translational modifications can alter the function of PKC</a:t>
            </a:r>
            <a:r>
              <a:rPr lang="el-GR" dirty="0" smtClean="0"/>
              <a:t>δ</a:t>
            </a:r>
            <a:r>
              <a:rPr lang="en-US" dirty="0" smtClean="0"/>
              <a:t> isoforms.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1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584</TotalTime>
  <Words>211</Words>
  <Application>Microsoft Office PowerPoint</Application>
  <PresentationFormat>On-screen Show (4:3)</PresentationFormat>
  <Paragraphs>54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Alternative Splicing of the PKCδ Gene</vt:lpstr>
      <vt:lpstr>Objective of Project </vt:lpstr>
      <vt:lpstr>History of PKC</vt:lpstr>
      <vt:lpstr>PKCδ</vt:lpstr>
      <vt:lpstr>PKCδ</vt:lpstr>
      <vt:lpstr>Opposing Functions</vt:lpstr>
      <vt:lpstr>Retinoic Acid and SC35</vt:lpstr>
      <vt:lpstr>Model </vt:lpstr>
      <vt:lpstr>Objective of Instructional Materials</vt:lpstr>
      <vt:lpstr>Gene 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Splicing of the PKCδ Gene</dc:title>
  <dc:creator>Amanda Morris</dc:creator>
  <cp:lastModifiedBy>Administrator</cp:lastModifiedBy>
  <cp:revision>28</cp:revision>
  <dcterms:created xsi:type="dcterms:W3CDTF">2013-05-01T00:58:54Z</dcterms:created>
  <dcterms:modified xsi:type="dcterms:W3CDTF">2013-05-03T23:39:23Z</dcterms:modified>
</cp:coreProperties>
</file>